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5/15/2024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151403" y="7098392"/>
            <a:ext cx="6344698" cy="21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500" b="1" dirty="0">
                <a:solidFill>
                  <a:srgbClr val="0070C0"/>
                </a:solidFill>
                <a:latin typeface="Helvetica" panose="020B0604020202020204" pitchFamily="34" charset="0"/>
                <a:cs typeface="Helvetica" panose="020B0604020202020204" pitchFamily="34" charset="0"/>
              </a:rPr>
              <a:t>A Stunning Detached An Individual Residence Built In 2018</a:t>
            </a:r>
          </a:p>
          <a:p>
            <a:pPr algn="ctr">
              <a:lnSpc>
                <a:spcPct val="127000"/>
              </a:lnSpc>
            </a:pPr>
            <a:r>
              <a:rPr lang="en-GB" sz="1500" b="1" dirty="0">
                <a:solidFill>
                  <a:srgbClr val="0070C0"/>
                </a:solidFill>
                <a:latin typeface="Helvetica" panose="020B0604020202020204" pitchFamily="34" charset="0"/>
                <a:cs typeface="Helvetica" panose="020B0604020202020204" pitchFamily="34" charset="0"/>
              </a:rPr>
              <a:t>To A High Standard Enjoying A Tucked Away Location Close </a:t>
            </a:r>
          </a:p>
          <a:p>
            <a:pPr algn="ctr">
              <a:lnSpc>
                <a:spcPct val="127000"/>
              </a:lnSpc>
            </a:pPr>
            <a:r>
              <a:rPr lang="en-GB" sz="1500" b="1" dirty="0">
                <a:solidFill>
                  <a:srgbClr val="0070C0"/>
                </a:solidFill>
                <a:latin typeface="Helvetica" panose="020B0604020202020204" pitchFamily="34" charset="0"/>
                <a:cs typeface="Helvetica" panose="020B0604020202020204" pitchFamily="34" charset="0"/>
              </a:rPr>
              <a:t>To A Range Of Amenities </a:t>
            </a:r>
          </a:p>
          <a:p>
            <a:pPr algn="ctr">
              <a:lnSpc>
                <a:spcPct val="127000"/>
              </a:lnSpc>
            </a:pPr>
            <a:endParaRPr lang="en-GB" sz="500" dirty="0">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300" dirty="0">
                <a:effectLst/>
                <a:latin typeface="Helvetica" panose="020B0604020202020204" pitchFamily="34" charset="0"/>
                <a:ea typeface="Times New Roman" panose="02020603050405020304" pitchFamily="18" charset="0"/>
                <a:cs typeface="Helvetica" panose="020B0604020202020204" pitchFamily="34" charset="0"/>
              </a:rPr>
              <a:t>Spacious Open Plan Modern Kitchen And Living Room With High Vaulted Ceiling </a:t>
            </a: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a:t>
            </a:r>
          </a:p>
          <a:p>
            <a:pPr algn="ctr">
              <a:lnSpc>
                <a:spcPct val="127000"/>
              </a:lnSpc>
            </a:pP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Double Bedroom • Stylish Modern Shower Room/WC •</a:t>
            </a:r>
          </a:p>
          <a:p>
            <a:pPr algn="ctr">
              <a:lnSpc>
                <a:spcPct val="127000"/>
              </a:lnSpc>
            </a:pP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Parking Space • Ideal As A Permanent Home/Holiday Retreat/Investment Purchase •</a:t>
            </a:r>
            <a:endParaRPr lang="en-GB" sz="13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Viewing Highly Recommended • NO ONWARD CHAIN •</a:t>
            </a:r>
            <a:endParaRPr lang="en-GB" sz="13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endParaRPr lang="en-GB" sz="1200" dirty="0">
              <a:effectLst/>
              <a:latin typeface="Times New Roman" panose="02020603050405020304" pitchFamily="18" charset="0"/>
              <a:ea typeface="Times New Roman" panose="02020603050405020304" pitchFamily="18" charset="0"/>
            </a:endParaRPr>
          </a:p>
          <a:p>
            <a:pPr algn="ctr">
              <a:lnSpc>
                <a:spcPct val="127000"/>
              </a:lnSpc>
            </a:pP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a:t>
            </a:r>
            <a:r>
              <a:rPr lang="en-GB" sz="1200">
                <a:solidFill>
                  <a:srgbClr val="0057A8"/>
                </a:solidFill>
                <a:effectLst/>
                <a:latin typeface="HelveticaNeueLT-Roman"/>
                <a:ea typeface="Times New Roman" panose="02020603050405020304" pitchFamily="18" charset="0"/>
                <a:cs typeface="HelveticaNeueLT-Roman"/>
              </a:rPr>
              <a:t>PRICE</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£189,950</a:t>
            </a:r>
            <a:endParaRPr lang="en-GB" sz="1200" dirty="0">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cs typeface="HelveticaNeueLT-Medium"/>
              </a:rPr>
              <a:t>Dandy Place, 4c </a:t>
            </a:r>
            <a:r>
              <a:rPr lang="en-GB" dirty="0" err="1">
                <a:solidFill>
                  <a:srgbClr val="FFFFFF"/>
                </a:solidFill>
                <a:latin typeface="HelveticaNeueLT-Medium"/>
                <a:ea typeface="Times New Roman" panose="02020603050405020304" pitchFamily="18" charset="0"/>
                <a:cs typeface="HelveticaNeueLT-Medium"/>
              </a:rPr>
              <a:t>Littleham</a:t>
            </a:r>
            <a:r>
              <a:rPr lang="en-GB" dirty="0">
                <a:solidFill>
                  <a:srgbClr val="FFFFFF"/>
                </a:solidFill>
                <a:latin typeface="HelveticaNeueLT-Medium"/>
                <a:ea typeface="Times New Roman" panose="02020603050405020304" pitchFamily="18" charset="0"/>
                <a:cs typeface="HelveticaNeueLT-Medium"/>
              </a:rPr>
              <a:t> Road, E</a:t>
            </a:r>
            <a:r>
              <a:rPr lang="en-GB" sz="1800" dirty="0">
                <a:solidFill>
                  <a:srgbClr val="FFFFFF"/>
                </a:solidFill>
                <a:effectLst/>
                <a:latin typeface="HelveticaNeueLT-Medium"/>
                <a:ea typeface="Times New Roman" panose="02020603050405020304" pitchFamily="18" charset="0"/>
                <a:cs typeface="HelveticaNeueLT-Medium"/>
              </a:rPr>
              <a:t>xmouth, Devon, EX8 2QG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095200AC-7967-AFD8-B877-63A49A777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948" y="2630461"/>
            <a:ext cx="6344698" cy="4458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1049ECC-5CAF-93F2-F812-00F996E58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336" y="7944933"/>
            <a:ext cx="2744067" cy="1690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712EF54-5B44-06E0-BEF0-08F5259D6B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323" y="506933"/>
            <a:ext cx="3168917"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B689695-2B73-2FD0-EF82-075EF573C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364" y="520185"/>
            <a:ext cx="316891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FB3ECCB-1E7B-602F-86D4-A0D0C1D448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025" y="2977409"/>
            <a:ext cx="3168917"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B9738F0-5D88-CB9A-654B-8B6A9F6894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1365" y="2973248"/>
            <a:ext cx="3141273"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38A3851-41F4-8632-64D3-0B7A6E7837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249" y="5442851"/>
            <a:ext cx="3151693"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0508EE3-5235-0E80-78FF-BBBDA8DA2D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0127" y="5464587"/>
            <a:ext cx="3131391"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5370701"/>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 Dandy Place, 4c </a:t>
            </a:r>
            <a:r>
              <a:rPr lang="en-GB" sz="1400" b="1" dirty="0" err="1">
                <a:solidFill>
                  <a:srgbClr val="333333"/>
                </a:solidFill>
                <a:latin typeface="Helvetica" panose="020B0604020202020204" pitchFamily="34" charset="0"/>
                <a:ea typeface="Times New Roman" panose="02020603050405020304" pitchFamily="18" charset="0"/>
                <a:cs typeface="Helvetica-Bold"/>
              </a:rPr>
              <a:t>Littleham</a:t>
            </a:r>
            <a:r>
              <a:rPr lang="en-GB" sz="1400" b="1" dirty="0">
                <a:solidFill>
                  <a:srgbClr val="333333"/>
                </a:solidFill>
                <a:latin typeface="Helvetica" panose="020B0604020202020204" pitchFamily="34" charset="0"/>
                <a:ea typeface="Times New Roman" panose="02020603050405020304" pitchFamily="18" charset="0"/>
                <a:cs typeface="Helvetica-Bold"/>
              </a:rPr>
              <a:t> Road, </a:t>
            </a:r>
            <a:r>
              <a:rPr lang="en-GB" sz="1400" b="1" dirty="0">
                <a:solidFill>
                  <a:srgbClr val="333333"/>
                </a:solidFill>
                <a:effectLst/>
                <a:latin typeface="Helvetica" panose="020B0604020202020204" pitchFamily="34" charset="0"/>
                <a:ea typeface="Times New Roman" panose="02020603050405020304" pitchFamily="18" charset="0"/>
                <a:cs typeface="Helvetica-Bold"/>
              </a:rPr>
              <a:t>Exmouth, Devon, EX8 2QG</a:t>
            </a:r>
          </a:p>
          <a:p>
            <a:pPr algn="ctr"/>
            <a:endParaRPr lang="en-GB" sz="700" dirty="0">
              <a:effectLst/>
              <a:latin typeface="Times New Roman" panose="02020603050405020304" pitchFamily="18" charset="0"/>
              <a:ea typeface="Times New Roman" panose="02020603050405020304" pitchFamily="18" charset="0"/>
            </a:endParaRPr>
          </a:p>
          <a:p>
            <a:endParaRPr lang="en-GB" sz="1100" dirty="0"/>
          </a:p>
          <a:p>
            <a:r>
              <a:rPr lang="en-GB" sz="1200" b="1" dirty="0"/>
              <a:t>THE ACCOMMODATION COMPRISES: </a:t>
            </a:r>
            <a:r>
              <a:rPr lang="en-GB" sz="1200" dirty="0"/>
              <a:t>uPVC double glazed double doors with patterned glass giving access to: </a:t>
            </a:r>
          </a:p>
          <a:p>
            <a:endParaRPr lang="en-GB" sz="1200" b="1" dirty="0"/>
          </a:p>
          <a:p>
            <a:r>
              <a:rPr lang="en-GB" sz="1200" b="1" dirty="0"/>
              <a:t>OPEN PLAN KITCHEN/DINING AND LIVING ROOM: </a:t>
            </a:r>
            <a:r>
              <a:rPr lang="en-GB" sz="1200" dirty="0"/>
              <a:t>- 7.52m x 3.02m (24'8" x 9'11") general overall measurement. A stunning open plan room with vaulted style ceiling with spotlighting, downlighters and double glazed Velux window allowing an abundance of light. </a:t>
            </a:r>
            <a:r>
              <a:rPr lang="en-GB" sz="1200" b="1" dirty="0"/>
              <a:t>KITCHEN AREA: </a:t>
            </a:r>
            <a:r>
              <a:rPr lang="en-GB" sz="1200" dirty="0"/>
              <a:t>fitted with solid wood work top surfaces with tiled surrounds; inset single drainer sink unit with antique style mixer tap over; base cupboards, drawer units and appliance space beneath work tops; inset four ring electric hob with extractor hood over and built-in oven below; matching wall mounted cupboards; wall mounted electric heater; modern electric consumer unit housed in cupboard. Double glazed window to rear aspect; wall mounted electric heater; television point.</a:t>
            </a:r>
          </a:p>
          <a:p>
            <a:endParaRPr lang="en-GB" sz="1200" b="1" dirty="0"/>
          </a:p>
          <a:p>
            <a:r>
              <a:rPr lang="en-GB" sz="1200" b="1" dirty="0"/>
              <a:t>BEDROOM: </a:t>
            </a:r>
            <a:r>
              <a:rPr lang="en-GB" sz="1200" dirty="0"/>
              <a:t>- 3.66m x 2.67m (12'0" x 8'9") A bright dual aspect room with double glazed windows to two aspects; wall mounted electric heater; shower cubicle with splash screen door. </a:t>
            </a:r>
          </a:p>
          <a:p>
            <a:endParaRPr lang="en-GB" sz="1200" b="1" dirty="0"/>
          </a:p>
          <a:p>
            <a:r>
              <a:rPr lang="en-GB" sz="1200" b="1" dirty="0"/>
              <a:t>SHOWER ROOM/WC: </a:t>
            </a:r>
            <a:r>
              <a:rPr lang="en-GB" sz="1200" dirty="0"/>
              <a:t>- 2.59m x 1.83m (8'6" x 6'0") maximum overall measurement. Stylishly fitted and comprising of a tiled shower cubicle with Mira shower unit; light/ceiling extractor above; pedestal wash hand basin; WC; chrome heated towel rail; attractive fully tiled walls; wall mounted mirror-fronted cabinet; uPVC double glazed window with patterned glass. </a:t>
            </a:r>
          </a:p>
          <a:p>
            <a:endParaRPr lang="en-GB" sz="1200" dirty="0"/>
          </a:p>
          <a:p>
            <a:r>
              <a:rPr lang="en-GB" sz="1200" dirty="0"/>
              <a:t>From the living area there is high level access gained to </a:t>
            </a:r>
            <a:r>
              <a:rPr lang="en-GB" sz="1200" b="1" dirty="0"/>
              <a:t>BOARDED LOFT SPACE </a:t>
            </a:r>
            <a:r>
              <a:rPr lang="en-GB" sz="1200" dirty="0"/>
              <a:t>with light connected. </a:t>
            </a:r>
          </a:p>
          <a:p>
            <a:endParaRPr lang="en-GB" sz="1200" b="1" dirty="0"/>
          </a:p>
          <a:p>
            <a:r>
              <a:rPr lang="en-GB" sz="1200" b="1" dirty="0"/>
              <a:t>OUTSIDE: </a:t>
            </a:r>
            <a:r>
              <a:rPr lang="en-GB" sz="1200" dirty="0"/>
              <a:t>Directly to the front of the property there is a block paved parking space with courtesy light, power supply and cold water tap. </a:t>
            </a:r>
          </a:p>
          <a:p>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646331"/>
          </a:xfrm>
          <a:prstGeom prst="rect">
            <a:avLst/>
          </a:prstGeom>
          <a:noFill/>
        </p:spPr>
        <p:txBody>
          <a:bodyPr wrap="square" rtlCol="0">
            <a:spAutoFit/>
          </a:bodyPr>
          <a:lstStyle/>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r>
              <a:rPr lang="en-GB" sz="1200" dirty="0">
                <a:solidFill>
                  <a:srgbClr val="333333"/>
                </a:solidFill>
                <a:effectLst/>
                <a:latin typeface="Helvetica" panose="020B0604020202020204" pitchFamily="34" charset="0"/>
                <a:ea typeface="Times New Roman" panose="02020603050405020304" pitchFamily="18" charset="0"/>
                <a:cs typeface="Helvetica-Bold"/>
              </a:rPr>
              <a:t>  </a:t>
            </a:r>
            <a:endParaRPr lang="en-GB" sz="12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B4904A51-19DD-2677-2B59-DDFC44302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335" y="1502462"/>
            <a:ext cx="4711700" cy="578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594</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23</cp:revision>
  <cp:lastPrinted>2024-05-15T10:04:41Z</cp:lastPrinted>
  <dcterms:created xsi:type="dcterms:W3CDTF">2023-03-19T13:39:10Z</dcterms:created>
  <dcterms:modified xsi:type="dcterms:W3CDTF">2024-05-15T10:04:57Z</dcterms:modified>
</cp:coreProperties>
</file>